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Gelasio" panose="020B0604020202020204" charset="0"/>
      <p:regular r:id="rId14"/>
    </p:embeddedFont>
    <p:embeddedFont>
      <p:font typeface="Lato" panose="020F0502020204030203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806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07525"/>
            <a:ext cx="645914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Demand Pricing &amp; Operations Analysis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615809"/>
            <a:ext cx="587442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End-to-End Analytics Project</a:t>
            </a:r>
            <a:endParaRPr lang="en-US" sz="3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522946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Dataset: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Olist E-commerce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41000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Tools: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Python | SQL Server | Dashboard (Tableau 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59053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Pricing, Demand, Delivery Performance &amp; Seller Risk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316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Business Implications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67557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30617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204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Logistics Optimization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3695343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 logistics partner performance to reduce delivery delays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7557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30617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2049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Seller Monitoring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428548" y="3695343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Monitor and manage high-risk sellers early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45508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810125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984432"/>
            <a:ext cx="2991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Revenue Diversification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93790" y="547485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 dependency on top sellers by scaling mid-tier sellers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45508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810125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984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Retention Strategy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428548" y="547485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Pricing optimization alone will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not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improve customer retention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26292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points to areas where </a:t>
            </a:r>
            <a:r>
              <a:rPr lang="en-US" sz="2200" b="1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operational focus is required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2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28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Conclusion &amp; Skills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91857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Conclusion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570684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Built a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 pricing model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estimate an optimal price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12883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Used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SQL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validate operational patterns and business risks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55081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Communicated insights through an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executive dashboard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22056"/>
            <a:ext cx="6924437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project demonstrates how </a:t>
            </a:r>
            <a:r>
              <a:rPr lang="en-US" sz="2200" b="1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modeling, relational analysis, and visualization</a:t>
            </a:r>
            <a:r>
              <a:rPr lang="en-US" sz="2200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together to support data-driven decisions.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279249" y="291857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Skills Demonstrated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8279249" y="3570684"/>
            <a:ext cx="55648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data cleaning, feature engineering, pricing model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279249" y="4375785"/>
            <a:ext cx="55648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SQL: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joins, CTEs, CASE logic, window functions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8279249" y="4817983"/>
            <a:ext cx="55648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Business analytics &amp; insight communication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2526"/>
            <a:ext cx="7191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Business Problem Statement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32493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E-commerce platforms face key challenges: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033593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268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Pricing Impact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028224" y="3758446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Setting prices without negatively impacting demand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033593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32680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Delivery Reliability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62982" y="3758446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Ensuring reliable delivery performance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582597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8224" y="48170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Risk Management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28224" y="530744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Managing seller and revenue concentration risk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582597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982" y="48170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Customer Retention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662982" y="530744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Improving customer retention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159937"/>
            <a:ext cx="130428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Objective: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Use data to understand how </a:t>
            </a:r>
            <a:r>
              <a:rPr lang="en-US" sz="2200" b="1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pricing, demand, delivery performance, and seller behavior</a:t>
            </a:r>
            <a:r>
              <a:rPr lang="en-US" sz="2200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influence business outcomes.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9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Project Workflow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99492"/>
            <a:ext cx="543377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End-to-End</a:t>
            </a:r>
            <a:r>
              <a:rPr lang="en-US" sz="3550" dirty="0">
                <a:solidFill>
                  <a:srgbClr val="E5E5E0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 </a:t>
            </a:r>
            <a:r>
              <a:rPr lang="en-US" sz="35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Analytics Flow</a:t>
            </a:r>
            <a:endParaRPr lang="en-US" sz="35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06629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513111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Pricing model &amp; data preparation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506629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SQL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368171" y="513111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Schema design &amp; business analysis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506629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640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Dashboard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9715738" y="5131118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Executive-level insight communication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597598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workflow reflects a </a:t>
            </a:r>
            <a:r>
              <a:rPr lang="en-US" sz="2200" b="1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real-world analytics lifecycle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from raw data to decision-ready insights.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9503" y="621030"/>
            <a:ext cx="756499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Python: Pricing Model &amp; Analysis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89503" y="2594491"/>
            <a:ext cx="3383518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Role of Python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89503" y="3242905"/>
            <a:ext cx="350734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Cleaned and prepared raw datasets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9503" y="4043839"/>
            <a:ext cx="350734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Explored price distribution and demand behavior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9503" y="4844772"/>
            <a:ext cx="3507343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Engineered features (delivery duration, time variables, price buckets)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9503" y="6006703"/>
            <a:ext cx="350734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Built a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pricing model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to analyze price–demand relationship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9503" y="6807637"/>
            <a:ext cx="350734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Estimated an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optimal price point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4773" y="3773805"/>
            <a:ext cx="3383518" cy="422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Outcome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4773" y="4422219"/>
            <a:ext cx="3507343" cy="1804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optimal price derived from Python is used as a </a:t>
            </a: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pricing KPI in the dashboard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2200" dirty="0"/>
          </a:p>
        </p:txBody>
      </p:sp>
      <p:pic>
        <p:nvPicPr>
          <p:cNvPr id="13" name="Picture 12" descr="A graph on a computer screen&#10;&#10;AI-generated content may be incorrect.">
            <a:extLst>
              <a:ext uri="{FF2B5EF4-FFF2-40B4-BE49-F238E27FC236}">
                <a16:creationId xmlns:a16="http://schemas.microsoft.com/office/drawing/2014/main" id="{76FE5DDF-B5A3-3DBC-8858-A353765813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573" t="31528" r="10601" b="10829"/>
          <a:stretch>
            <a:fillRect/>
          </a:stretch>
        </p:blipFill>
        <p:spPr>
          <a:xfrm>
            <a:off x="8109526" y="2268638"/>
            <a:ext cx="6520873" cy="41764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62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SQL: Schema &amp; Data Engineering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70753"/>
            <a:ext cx="341018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What was done in SQL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22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Designed a normalized schema (6 core tables)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279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Enforced primary and foreign keys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330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Used staging tables for data imports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2381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Handled real-world data issues (duplicate reviews)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170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Why it matters</a:t>
            </a:r>
            <a:endParaRPr lang="en-US" sz="265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4856321" y="382285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Ensures data integrity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26505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Enables reliable and repeatable business analysis</a:t>
            </a:r>
            <a:endParaRPr lang="en-US" sz="1750" dirty="0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143B6E4-A316-9CF8-AC7F-CC65AF1C4D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953" t="30098" r="47547" b="12095"/>
          <a:stretch>
            <a:fillRect/>
          </a:stretch>
        </p:blipFill>
        <p:spPr>
          <a:xfrm>
            <a:off x="9136381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0718"/>
            <a:ext cx="6850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SQL: Key Business Insights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14312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findings from SQL analysis: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851785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851785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Seller Risk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42524" y="3599497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Cancellation risk is concentrated among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low-volume sellers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851785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851785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Delivery Delays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777282" y="359949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Carrier delays exceed seller delays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809411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480941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066705"/>
            <a:ext cx="29422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Revenue Concentration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42524" y="555712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Revenue is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highly concentrated among a small group of sellers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809411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4809411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E5E5E0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Customer Behavior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777282" y="5557123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average customer places </a:t>
            </a: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only one order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93790" y="679537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These insights highlight </a:t>
            </a:r>
            <a:r>
              <a:rPr lang="en-US" sz="2200" b="1" dirty="0">
                <a:solidFill>
                  <a:schemeClr val="bg1">
                    <a:lumMod val="50000"/>
                  </a:schemeClr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operational and platform risks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972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Dashboard: KPIs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2596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E5E5E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Metrics Displayed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347555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98,666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00113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Total Orders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125278" y="347555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₹13.59M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231719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Total Revenue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456884" y="347555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₹137.75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456884" y="4507349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Average Order Value (AOV)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788491" y="347555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₹93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894933" y="4507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Optimal Price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788491" y="4997768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(derived from Python pricing model)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93790" y="597872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Dashboard Purpose:</a:t>
            </a:r>
            <a:r>
              <a:rPr lang="en-US" sz="22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Provide a quick, executive-level overview of pricing and operations.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F496039-2F9D-E4DA-F550-18DCFB8C48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83" t="15049" b="1125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487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925" y="578168"/>
            <a:ext cx="6296025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312F2B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Dashboard: Visual Insights</a:t>
            </a:r>
            <a:endParaRPr lang="en-US" sz="4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35925" y="1655683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19225" y="1727954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Demand Trend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419225" y="2182654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Demand shows a </a:t>
            </a: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clear upward trend over time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735925" y="2939534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19225" y="3011805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Weekly Patterns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419225" y="3466505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Orders are </a:t>
            </a: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higher on weekdays</a:t>
            </a: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than weekends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35925" y="4223385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19225" y="4295656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Delivery Performance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419225" y="4750356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Majority of orders are </a:t>
            </a: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delivered on time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35925" y="5507236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19225" y="5579507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Product Catalog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419225" y="6034207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Product catalog is </a:t>
            </a:r>
            <a:r>
              <a:rPr lang="en-US" sz="16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skewed toward low-priced items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35925" y="6791087"/>
            <a:ext cx="473035" cy="473035"/>
          </a:xfrm>
          <a:prstGeom prst="roundRect">
            <a:avLst>
              <a:gd name="adj" fmla="val 18670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419225" y="6863358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Times New Roman" panose="02020603050405020304" pitchFamily="18" charset="0"/>
                <a:ea typeface="Gelasio" pitchFamily="34" charset="-122"/>
                <a:cs typeface="Times New Roman" panose="02020603050405020304" pitchFamily="18" charset="0"/>
              </a:rPr>
              <a:t>Revenue Drivers</a:t>
            </a:r>
            <a:endParaRPr lang="en-US" sz="2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419225" y="7318058"/>
            <a:ext cx="12475250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Revenue is driven by a few key categories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535</Words>
  <Application>Microsoft Office PowerPoint</Application>
  <PresentationFormat>Custom</PresentationFormat>
  <Paragraphs>111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Lato</vt:lpstr>
      <vt:lpstr>Arial</vt:lpstr>
      <vt:lpstr>Gelasio Light</vt:lpstr>
      <vt:lpstr>Gelasio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Nandana V Shamjith</cp:lastModifiedBy>
  <cp:revision>8</cp:revision>
  <dcterms:created xsi:type="dcterms:W3CDTF">2025-12-22T07:51:40Z</dcterms:created>
  <dcterms:modified xsi:type="dcterms:W3CDTF">2025-12-22T08:31:25Z</dcterms:modified>
</cp:coreProperties>
</file>